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regular.fntdata"/><Relationship Id="rId14" Type="http://schemas.openxmlformats.org/officeDocument/2006/relationships/slide" Target="slides/slide10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8020ba0e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8020ba0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8020ba0ee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8020ba0ee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58020ba0e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58020ba0e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58020ba0ee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58020ba0e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8020ba0ee_7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8020ba0ee_7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8020ba0ee_7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8020ba0ee_7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8020ba0e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8020ba0e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58020ba0ee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58020ba0ee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58020ba0ee_9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58020ba0ee_9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8020ba0ee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8020ba0ee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rive.google.com/file/d/1IP6pVhNCn4mtUs7ZiAvwTAeYG-jK3Hp8/view" TargetMode="External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Zx0IcMGUfzNKMFmrxswkp0-QJ6y5pW7o/view" TargetMode="External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hvyUVpq3q8lNU61lz_Fmh7-pZTjFXf7e/view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2468262" y="835991"/>
            <a:ext cx="3569100" cy="112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Edesia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857950" y="1772375"/>
            <a:ext cx="35208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 Report 3</a:t>
            </a:r>
            <a:endParaRPr/>
          </a:p>
        </p:txBody>
      </p:sp>
      <p:sp>
        <p:nvSpPr>
          <p:cNvPr id="69" name="Google Shape;69;p13"/>
          <p:cNvSpPr txBox="1"/>
          <p:nvPr/>
        </p:nvSpPr>
        <p:spPr>
          <a:xfrm>
            <a:off x="25550" y="3867350"/>
            <a:ext cx="76320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9144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Adam Bowers | Daniel Wingo | Stephen Bennett | Jonathan Holley</a:t>
            </a:r>
            <a:endParaRPr sz="1600">
              <a:solidFill>
                <a:schemeClr val="lt1"/>
              </a:solidFill>
            </a:endParaRPr>
          </a:p>
          <a:p>
            <a:pPr indent="457200" lvl="0" marL="9144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Github: aLotofAdam | 81wingo | stephenbennett2 | mccauley747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			UNCG: ajbower3 | dtwingo | scbenne3 | jbholley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			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70" name="Google Shape;70;p13"/>
          <p:cNvSpPr txBox="1"/>
          <p:nvPr/>
        </p:nvSpPr>
        <p:spPr>
          <a:xfrm>
            <a:off x="1694075" y="2476355"/>
            <a:ext cx="15522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Team Blue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Calendar Subsystems</a:t>
            </a:r>
            <a:endParaRPr/>
          </a:p>
        </p:txBody>
      </p:sp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Goal - To allow the user to plan meals for specific days and to have the option to get random recipes for a day.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Technologies used - Java, XML, SQLite, Android specific functions.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Status - Finishing connecting subsystem to Recipe subsystem, finishing navigation between all subsystems.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Github Code Repository - </a:t>
            </a:r>
            <a:r>
              <a:rPr lang="en"/>
              <a:t>Glitched</a:t>
            </a:r>
            <a:r>
              <a:rPr lang="en"/>
              <a:t>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8675" y="3303225"/>
            <a:ext cx="3357875" cy="179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Vision and Grocery List</a:t>
            </a:r>
            <a:endParaRPr/>
          </a:p>
        </p:txBody>
      </p:sp>
      <p:sp>
        <p:nvSpPr>
          <p:cNvPr id="76" name="Google Shape;76;p14"/>
          <p:cNvSpPr txBox="1"/>
          <p:nvPr>
            <p:ph idx="4294967295" type="body"/>
          </p:nvPr>
        </p:nvSpPr>
        <p:spPr>
          <a:xfrm>
            <a:off x="460950" y="816000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0325" y="726975"/>
            <a:ext cx="3604906" cy="421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950" y="816000"/>
            <a:ext cx="3348000" cy="168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/>
        </p:nvSpPr>
        <p:spPr>
          <a:xfrm>
            <a:off x="688225" y="5512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Recipe Subsystem</a:t>
            </a:r>
            <a:endParaRPr sz="3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471900" y="1919075"/>
            <a:ext cx="49683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200"/>
              <a:buFont typeface="Roboto"/>
              <a:buChar char="●"/>
            </a:pPr>
            <a:r>
              <a:rPr lang="en" sz="18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rPr>
              <a:t>Goal of SubSystem</a:t>
            </a:r>
            <a:endParaRPr sz="1800">
              <a:solidFill>
                <a:srgbClr val="4285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800"/>
              <a:buFont typeface="Roboto"/>
              <a:buChar char="○"/>
            </a:pPr>
            <a:r>
              <a:rPr lang="en" sz="18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rPr>
              <a:t>Get recipes (web scraper) and store them</a:t>
            </a:r>
            <a:endParaRPr sz="1800">
              <a:solidFill>
                <a:srgbClr val="4285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800"/>
              <a:buFont typeface="Roboto"/>
              <a:buChar char="○"/>
            </a:pPr>
            <a:r>
              <a:rPr lang="en" sz="18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rPr>
              <a:t>Search, Show and display recipes information</a:t>
            </a:r>
            <a:endParaRPr sz="1800">
              <a:solidFill>
                <a:srgbClr val="4285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285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4285F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5" name="Google Shape;85;p15" title="recipesubvideo.webm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1325" y="1999550"/>
            <a:ext cx="3399000" cy="254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Recipe </a:t>
            </a:r>
            <a:r>
              <a:rPr lang="en"/>
              <a:t>Subsystem</a:t>
            </a:r>
            <a:r>
              <a:rPr lang="en"/>
              <a:t> </a:t>
            </a:r>
            <a:r>
              <a:rPr lang="en"/>
              <a:t>Technology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471900" y="1919075"/>
            <a:ext cx="6869400" cy="27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Languages: Python(web scraper), SQL, and Java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Frameworks: Android Studio and SQLite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Recipe Subsystem </a:t>
            </a:r>
            <a:r>
              <a:rPr lang="en"/>
              <a:t>Next Steps</a:t>
            </a:r>
            <a:endParaRPr/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471900" y="1919075"/>
            <a:ext cx="49944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Get the pictures to show(</a:t>
            </a:r>
            <a:r>
              <a:rPr lang="en"/>
              <a:t>couldn't</a:t>
            </a:r>
            <a:r>
              <a:rPr lang="en"/>
              <a:t> get this to work properly)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Integrate all of the code together with other </a:t>
            </a:r>
            <a:r>
              <a:rPr lang="en"/>
              <a:t>subsystems</a:t>
            </a:r>
            <a:r>
              <a:rPr lang="en"/>
              <a:t>, it </a:t>
            </a:r>
            <a:r>
              <a:rPr lang="en"/>
              <a:t>isn't</a:t>
            </a:r>
            <a:r>
              <a:rPr lang="en"/>
              <a:t> fully functional with other subsystems</a:t>
            </a:r>
            <a:endParaRPr/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7575" y="1716300"/>
            <a:ext cx="2731025" cy="332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5525" y="3657975"/>
            <a:ext cx="2507750" cy="137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106800" y="0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Database</a:t>
            </a:r>
            <a:endParaRPr/>
          </a:p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7505850" y="1728825"/>
            <a:ext cx="1638000" cy="34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-Screenshots of error checking on user login and account registration.</a:t>
            </a:r>
            <a:endParaRPr sz="1200"/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19450"/>
            <a:ext cx="2289951" cy="427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94750" y="718151"/>
            <a:ext cx="2289200" cy="427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36350" y="719450"/>
            <a:ext cx="2289951" cy="427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type="title"/>
          </p:nvPr>
        </p:nvSpPr>
        <p:spPr>
          <a:xfrm>
            <a:off x="139700" y="0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Login/Signup</a:t>
            </a:r>
            <a:endParaRPr/>
          </a:p>
        </p:txBody>
      </p:sp>
      <p:sp>
        <p:nvSpPr>
          <p:cNvPr id="114" name="Google Shape;114;p19"/>
          <p:cNvSpPr txBox="1"/>
          <p:nvPr>
            <p:ph idx="1" type="body"/>
          </p:nvPr>
        </p:nvSpPr>
        <p:spPr>
          <a:xfrm>
            <a:off x="5722150" y="1779775"/>
            <a:ext cx="3246900" cy="31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9"/>
          <p:cNvSpPr txBox="1"/>
          <p:nvPr/>
        </p:nvSpPr>
        <p:spPr>
          <a:xfrm>
            <a:off x="150325" y="1851500"/>
            <a:ext cx="3822600" cy="31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User subsystem handles user login and sign up. User database contains all user information as well as planned recipes and favorite recipes.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Error checks are in place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Multiple tables have been added for planned meals and favorite recipes.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6" name="Google Shape;116;p19" title="Presentation.webm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1225" y="767700"/>
            <a:ext cx="4854175" cy="400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Subsystem </a:t>
            </a:r>
            <a:endParaRPr/>
          </a:p>
        </p:txBody>
      </p:sp>
      <p:sp>
        <p:nvSpPr>
          <p:cNvPr id="122" name="Google Shape;122;p2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-All coding across project was done in Android Studio.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Languages include Java, and XML.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SQLite was implemented for User database functionality and was accessed through Android Studio build in functions.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-Next steps: Finishing documentation, and finalizing incorporation with entire system.</a:t>
            </a:r>
            <a:endParaRPr/>
          </a:p>
        </p:txBody>
      </p:sp>
      <p:pic>
        <p:nvPicPr>
          <p:cNvPr id="123" name="Google Shape;1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4400" y="-15675"/>
            <a:ext cx="4381500" cy="193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/>
        </p:nvSpPr>
        <p:spPr>
          <a:xfrm>
            <a:off x="445675" y="533350"/>
            <a:ext cx="8285100" cy="9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Calendar Subsystems Demo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9" name="Google Shape;129;p21" title="Calendar Subsystem Demo.webm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6800" y="1673100"/>
            <a:ext cx="4627200" cy="34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1"/>
          <p:cNvSpPr txBox="1"/>
          <p:nvPr/>
        </p:nvSpPr>
        <p:spPr>
          <a:xfrm>
            <a:off x="445675" y="2047025"/>
            <a:ext cx="3720900" cy="30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Meal Planning is functional.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Randomizer is functional.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Navigation is mostly complete.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